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1"/>
  </p:notesMasterIdLst>
  <p:sldIdLst>
    <p:sldId id="267" r:id="rId2"/>
    <p:sldId id="256" r:id="rId3"/>
    <p:sldId id="268" r:id="rId4"/>
    <p:sldId id="257" r:id="rId5"/>
    <p:sldId id="269" r:id="rId6"/>
    <p:sldId id="270" r:id="rId7"/>
    <p:sldId id="273" r:id="rId8"/>
    <p:sldId id="271" r:id="rId9"/>
    <p:sldId id="272" r:id="rId10"/>
    <p:sldId id="258" r:id="rId11"/>
    <p:sldId id="274" r:id="rId12"/>
    <p:sldId id="259" r:id="rId13"/>
    <p:sldId id="275" r:id="rId14"/>
    <p:sldId id="276" r:id="rId15"/>
    <p:sldId id="260" r:id="rId16"/>
    <p:sldId id="285" r:id="rId17"/>
    <p:sldId id="277" r:id="rId18"/>
    <p:sldId id="261" r:id="rId19"/>
    <p:sldId id="278" r:id="rId20"/>
    <p:sldId id="262" r:id="rId21"/>
    <p:sldId id="279" r:id="rId22"/>
    <p:sldId id="264" r:id="rId23"/>
    <p:sldId id="280" r:id="rId24"/>
    <p:sldId id="265" r:id="rId25"/>
    <p:sldId id="281" r:id="rId26"/>
    <p:sldId id="283" r:id="rId27"/>
    <p:sldId id="284" r:id="rId28"/>
    <p:sldId id="282" r:id="rId29"/>
    <p:sldId id="26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948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52E7B-9BCA-4033-9DC4-F2DE249103C5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081CE-2A9F-4D44-B7A7-986D153AC0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71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081CE-2A9F-4D44-B7A7-986D153AC0F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86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081CE-2A9F-4D44-B7A7-986D153AC0F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09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40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202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7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38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07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470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55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22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79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8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12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83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02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21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66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A5FFC-C982-4116-9CDC-C75EAA97C1E0}" type="datetimeFigureOut">
              <a:rPr lang="fr-FR" smtClean="0"/>
              <a:t>18/01/2024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8D92D7-AA54-40A3-840A-9327A11A78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74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BE269B2-678F-49AA-93EE-446810EB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i="1" dirty="0"/>
              <a:t>Audience solennelle de rentrée</a:t>
            </a:r>
            <a:br>
              <a:rPr lang="fr-FR" b="1" i="1" dirty="0"/>
            </a:br>
            <a:r>
              <a:rPr lang="fr-FR" b="1" i="1" dirty="0"/>
              <a:t>Tribunal Judiciaire d’ALENCON</a:t>
            </a:r>
            <a:br>
              <a:rPr lang="fr-FR" b="1" i="1" dirty="0"/>
            </a:br>
            <a:r>
              <a:rPr lang="fr-FR" b="1" i="1" dirty="0"/>
              <a:t>22 janvier 2024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431F4A3B-928C-43C8-82B4-865DB34671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740" y="2133600"/>
            <a:ext cx="5868345" cy="3778250"/>
          </a:xfrm>
        </p:spPr>
      </p:pic>
    </p:spTree>
    <p:extLst>
      <p:ext uri="{BB962C8B-B14F-4D97-AF65-F5344CB8AC3E}">
        <p14:creationId xmlns:p14="http://schemas.microsoft.com/office/powerpoint/2010/main" val="1946990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55392DE7-0795-4784-A5A9-F41EDAD2B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447" y="210844"/>
            <a:ext cx="9439275" cy="643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4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FC582-D494-4F41-80B5-4CDD9FE1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306" y="214441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/>
              <a:t>Pôle Victimes</a:t>
            </a:r>
          </a:p>
        </p:txBody>
      </p:sp>
    </p:spTree>
    <p:extLst>
      <p:ext uri="{BB962C8B-B14F-4D97-AF65-F5344CB8AC3E}">
        <p14:creationId xmlns:p14="http://schemas.microsoft.com/office/powerpoint/2010/main" val="28059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AA315A7A-B0B9-451E-A065-9BAE80B8E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177554"/>
            <a:ext cx="8778074" cy="637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75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06792D7-EA20-433B-BDE7-78A7324AB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445" y="532660"/>
            <a:ext cx="6951215" cy="558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72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0B08AD-6F00-4D44-A5D6-7576AE42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328" y="203565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/>
              <a:t>Activités Parquet </a:t>
            </a:r>
          </a:p>
        </p:txBody>
      </p:sp>
    </p:spTree>
    <p:extLst>
      <p:ext uri="{BB962C8B-B14F-4D97-AF65-F5344CB8AC3E}">
        <p14:creationId xmlns:p14="http://schemas.microsoft.com/office/powerpoint/2010/main" val="2912976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7651B-6B14-48B4-8C93-1EB42645286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7463"/>
            <a:ext cx="10515600" cy="1325562"/>
          </a:xfrm>
        </p:spPr>
        <p:txBody>
          <a:bodyPr>
            <a:normAutofit/>
          </a:bodyPr>
          <a:lstStyle/>
          <a:p>
            <a:r>
              <a:rPr lang="fr-FR" sz="2000" dirty="0"/>
              <a:t>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9CC5E5D-F914-48D4-8D8E-F712F7D02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288" y="285750"/>
            <a:ext cx="1082992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67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0987503-4D04-43BE-A323-40E2E8F67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1879084"/>
            <a:ext cx="9810750" cy="309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4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5B80AFB-F084-4011-97E1-CDE1F760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860" y="203565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/>
              <a:t>Instruction et JLD</a:t>
            </a:r>
          </a:p>
        </p:txBody>
      </p:sp>
    </p:spTree>
    <p:extLst>
      <p:ext uri="{BB962C8B-B14F-4D97-AF65-F5344CB8AC3E}">
        <p14:creationId xmlns:p14="http://schemas.microsoft.com/office/powerpoint/2010/main" val="3867328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78E43-4EF2-46CF-B471-77A0AC0DC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602"/>
          </a:xfrm>
        </p:spPr>
        <p:txBody>
          <a:bodyPr>
            <a:normAutofit/>
          </a:bodyPr>
          <a:lstStyle/>
          <a:p>
            <a:pPr algn="ctr"/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F0A4B37-8A50-4107-B6AB-AC49FB926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28" y="1544716"/>
            <a:ext cx="8765323" cy="4314546"/>
          </a:xfrm>
        </p:spPr>
      </p:pic>
    </p:spTree>
    <p:extLst>
      <p:ext uri="{BB962C8B-B14F-4D97-AF65-F5344CB8AC3E}">
        <p14:creationId xmlns:p14="http://schemas.microsoft.com/office/powerpoint/2010/main" val="394936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9A3E94-0860-4CD1-AE1C-183BEA87E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104" y="2148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/>
              <a:t>Tribunal Correctionnel </a:t>
            </a:r>
          </a:p>
        </p:txBody>
      </p:sp>
    </p:spTree>
    <p:extLst>
      <p:ext uri="{BB962C8B-B14F-4D97-AF65-F5344CB8AC3E}">
        <p14:creationId xmlns:p14="http://schemas.microsoft.com/office/powerpoint/2010/main" val="338204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C0F12-EB11-44B3-A2C1-A49235A67E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8699" y="2272683"/>
            <a:ext cx="10283302" cy="1873190"/>
          </a:xfrm>
        </p:spPr>
        <p:txBody>
          <a:bodyPr>
            <a:normAutofit/>
          </a:bodyPr>
          <a:lstStyle/>
          <a:p>
            <a:pPr algn="ctr"/>
            <a:r>
              <a:rPr lang="fr-FR" sz="5400" b="1" u="sng" dirty="0"/>
              <a:t>Pôle Civil </a:t>
            </a:r>
          </a:p>
        </p:txBody>
      </p:sp>
    </p:spTree>
    <p:extLst>
      <p:ext uri="{BB962C8B-B14F-4D97-AF65-F5344CB8AC3E}">
        <p14:creationId xmlns:p14="http://schemas.microsoft.com/office/powerpoint/2010/main" val="2630815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F3C704-914A-4400-98CD-68B467AB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/>
          <a:lstStyle/>
          <a:p>
            <a:pPr algn="ctr"/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3EC6586-69E9-4986-9FD3-936036BB8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764" y="1438182"/>
            <a:ext cx="8930936" cy="4252403"/>
          </a:xfrm>
        </p:spPr>
      </p:pic>
    </p:spTree>
    <p:extLst>
      <p:ext uri="{BB962C8B-B14F-4D97-AF65-F5344CB8AC3E}">
        <p14:creationId xmlns:p14="http://schemas.microsoft.com/office/powerpoint/2010/main" val="3955781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EA52245-5CCA-4A0D-A6A7-9C2B7F35F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270" y="2148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/>
              <a:t>Service Mineurs </a:t>
            </a:r>
          </a:p>
        </p:txBody>
      </p:sp>
    </p:spTree>
    <p:extLst>
      <p:ext uri="{BB962C8B-B14F-4D97-AF65-F5344CB8AC3E}">
        <p14:creationId xmlns:p14="http://schemas.microsoft.com/office/powerpoint/2010/main" val="622840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29EA3-0679-4646-ADAE-D59359D1C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730"/>
          </a:xfrm>
        </p:spPr>
        <p:txBody>
          <a:bodyPr/>
          <a:lstStyle/>
          <a:p>
            <a:pPr algn="ctr"/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FA6949B-1B52-423D-B150-E78D0EE985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9" y="1283856"/>
            <a:ext cx="9614517" cy="4202543"/>
          </a:xfrm>
        </p:spPr>
      </p:pic>
    </p:spTree>
    <p:extLst>
      <p:ext uri="{BB962C8B-B14F-4D97-AF65-F5344CB8AC3E}">
        <p14:creationId xmlns:p14="http://schemas.microsoft.com/office/powerpoint/2010/main" val="1023721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00A34-FDD8-455D-84D2-EE107195F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9759" y="2148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/>
              <a:t>Activité Criminelle </a:t>
            </a:r>
          </a:p>
        </p:txBody>
      </p:sp>
    </p:spTree>
    <p:extLst>
      <p:ext uri="{BB962C8B-B14F-4D97-AF65-F5344CB8AC3E}">
        <p14:creationId xmlns:p14="http://schemas.microsoft.com/office/powerpoint/2010/main" val="3831139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624019-8F26-470B-8137-3359EA2B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EA68811-2436-43D3-8916-6D0E7541C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92" y="1074199"/>
            <a:ext cx="9116519" cy="4678532"/>
          </a:xfrm>
        </p:spPr>
      </p:pic>
    </p:spTree>
    <p:extLst>
      <p:ext uri="{BB962C8B-B14F-4D97-AF65-F5344CB8AC3E}">
        <p14:creationId xmlns:p14="http://schemas.microsoft.com/office/powerpoint/2010/main" val="3480392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9C68-B7B1-4DA7-868E-0E67B8EC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126" y="2148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800" b="1" u="sng" dirty="0"/>
              <a:t>Application des Peines </a:t>
            </a:r>
          </a:p>
        </p:txBody>
      </p:sp>
    </p:spTree>
    <p:extLst>
      <p:ext uri="{BB962C8B-B14F-4D97-AF65-F5344CB8AC3E}">
        <p14:creationId xmlns:p14="http://schemas.microsoft.com/office/powerpoint/2010/main" val="3029149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0598B00-DC3D-4E5F-A59E-C2E78BC35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24" y="1242873"/>
            <a:ext cx="10402752" cy="404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57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5F82CC9-23BF-4193-B5A8-EBD38FE21D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177" y="1442760"/>
            <a:ext cx="8815047" cy="434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95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1B296AD-C873-42F6-A8C8-DC43B9BB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126" y="2148110"/>
            <a:ext cx="8911687" cy="1280890"/>
          </a:xfrm>
        </p:spPr>
        <p:txBody>
          <a:bodyPr/>
          <a:lstStyle/>
          <a:p>
            <a:pPr algn="ctr"/>
            <a:r>
              <a:rPr lang="fr-FR" b="1" u="sng" dirty="0"/>
              <a:t>Services Transversaux</a:t>
            </a:r>
          </a:p>
        </p:txBody>
      </p:sp>
    </p:spTree>
    <p:extLst>
      <p:ext uri="{BB962C8B-B14F-4D97-AF65-F5344CB8AC3E}">
        <p14:creationId xmlns:p14="http://schemas.microsoft.com/office/powerpoint/2010/main" val="319870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5E78366-7FBB-4E78-B8DA-CA8B51B8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CD059425-C7A6-4242-82B7-58EBE851F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077" y="565951"/>
            <a:ext cx="7270811" cy="5726097"/>
          </a:xfrm>
        </p:spPr>
      </p:pic>
    </p:spTree>
    <p:extLst>
      <p:ext uri="{BB962C8B-B14F-4D97-AF65-F5344CB8AC3E}">
        <p14:creationId xmlns:p14="http://schemas.microsoft.com/office/powerpoint/2010/main" val="79913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8D7C03B-886A-484D-99DF-A781233BA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225" y="115410"/>
            <a:ext cx="3391270" cy="638304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7CCDFA3-B539-4AC1-AA28-49523BE41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001" y="876300"/>
            <a:ext cx="547687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0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005987A7-E2B8-4A5E-9FEB-DBAB5809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9040" y="2346378"/>
            <a:ext cx="8911687" cy="1280890"/>
          </a:xfrm>
        </p:spPr>
        <p:txBody>
          <a:bodyPr>
            <a:noAutofit/>
          </a:bodyPr>
          <a:lstStyle/>
          <a:p>
            <a:r>
              <a:rPr lang="fr-FR" sz="4800" b="1" u="sng" dirty="0"/>
              <a:t>Pôle famille et des personnes </a:t>
            </a:r>
          </a:p>
        </p:txBody>
      </p:sp>
    </p:spTree>
    <p:extLst>
      <p:ext uri="{BB962C8B-B14F-4D97-AF65-F5344CB8AC3E}">
        <p14:creationId xmlns:p14="http://schemas.microsoft.com/office/powerpoint/2010/main" val="423812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9B9B431-D317-47B2-9CD2-B609A2EB0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87" y="221942"/>
            <a:ext cx="9495177" cy="627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3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9D028AC-7E40-4F48-9E4F-12FA01C5F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4" y="409575"/>
            <a:ext cx="121443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8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9D2B938-45EF-40BE-9E1C-D0D4DCA6D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219075"/>
            <a:ext cx="1126807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44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74BAB-E239-4411-ABAD-BBAF707F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Médiations 2023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DD4E6A0-07C4-4B7B-8F48-4AABC4DD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7CEE41E-5EC5-4004-BFA7-B8C16622C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58463"/>
            <a:ext cx="9753600" cy="295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255F507-4AD9-461C-89A9-5519C94F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572" y="2148110"/>
            <a:ext cx="8911687" cy="1280890"/>
          </a:xfrm>
        </p:spPr>
        <p:txBody>
          <a:bodyPr>
            <a:normAutofit/>
          </a:bodyPr>
          <a:lstStyle/>
          <a:p>
            <a:r>
              <a:rPr lang="fr-FR" sz="4800" b="1" u="sng" dirty="0"/>
              <a:t>Pôle économique et social </a:t>
            </a:r>
          </a:p>
        </p:txBody>
      </p:sp>
    </p:spTree>
    <p:extLst>
      <p:ext uri="{BB962C8B-B14F-4D97-AF65-F5344CB8AC3E}">
        <p14:creationId xmlns:p14="http://schemas.microsoft.com/office/powerpoint/2010/main" val="99848391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46</Words>
  <Application>Microsoft Office PowerPoint</Application>
  <PresentationFormat>Grand écran</PresentationFormat>
  <Paragraphs>16</Paragraphs>
  <Slides>29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Gothic</vt:lpstr>
      <vt:lpstr>Wingdings 3</vt:lpstr>
      <vt:lpstr>Brin</vt:lpstr>
      <vt:lpstr>Audience solennelle de rentrée Tribunal Judiciaire d’ALENCON 22 janvier 2024</vt:lpstr>
      <vt:lpstr>Pôle Civil </vt:lpstr>
      <vt:lpstr>Présentation PowerPoint</vt:lpstr>
      <vt:lpstr>Pôle famille et des personnes </vt:lpstr>
      <vt:lpstr>Présentation PowerPoint</vt:lpstr>
      <vt:lpstr>Présentation PowerPoint</vt:lpstr>
      <vt:lpstr>Présentation PowerPoint</vt:lpstr>
      <vt:lpstr>Médiations 2023</vt:lpstr>
      <vt:lpstr>Pôle économique et social </vt:lpstr>
      <vt:lpstr>Présentation PowerPoint</vt:lpstr>
      <vt:lpstr>Pôle Victimes</vt:lpstr>
      <vt:lpstr>Présentation PowerPoint</vt:lpstr>
      <vt:lpstr>Présentation PowerPoint</vt:lpstr>
      <vt:lpstr>Activités Parquet </vt:lpstr>
      <vt:lpstr> </vt:lpstr>
      <vt:lpstr>Présentation PowerPoint</vt:lpstr>
      <vt:lpstr>Instruction et JLD</vt:lpstr>
      <vt:lpstr>Présentation PowerPoint</vt:lpstr>
      <vt:lpstr>Tribunal Correctionnel </vt:lpstr>
      <vt:lpstr>Présentation PowerPoint</vt:lpstr>
      <vt:lpstr>Service Mineurs </vt:lpstr>
      <vt:lpstr>Présentation PowerPoint</vt:lpstr>
      <vt:lpstr>Activité Criminelle </vt:lpstr>
      <vt:lpstr>Présentation PowerPoint</vt:lpstr>
      <vt:lpstr>Application des Peines </vt:lpstr>
      <vt:lpstr>Présentation PowerPoint</vt:lpstr>
      <vt:lpstr>Présentation PowerPoint</vt:lpstr>
      <vt:lpstr>Services Transversaux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Pôle Civil</dc:title>
  <dc:creator>BUSSON Sylvie</dc:creator>
  <cp:lastModifiedBy>PRUNIER Estelle</cp:lastModifiedBy>
  <cp:revision>19</cp:revision>
  <dcterms:created xsi:type="dcterms:W3CDTF">2024-01-17T13:12:20Z</dcterms:created>
  <dcterms:modified xsi:type="dcterms:W3CDTF">2024-01-18T17:09:58Z</dcterms:modified>
</cp:coreProperties>
</file>